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67" r:id="rId23"/>
  </p:sldIdLst>
  <p:sldSz cx="9144000" cy="6858000" type="screen4x3"/>
  <p:notesSz cx="6858000" cy="9144000"/>
  <p:embeddedFontLst>
    <p:embeddedFont>
      <p:font typeface="Twinkl" pitchFamily="50" charset="0"/>
      <p:regular r:id="rId26"/>
      <p:bold r:id="rId27"/>
    </p:embeddedFont>
    <p:embeddedFont>
      <p:font typeface="Sassoon Infant Rg" charset="0"/>
      <p:regular r:id="rId28"/>
      <p:bold r:id="rId29"/>
    </p:embeddedFont>
    <p:embeddedFont>
      <p:font typeface="Twinkl SemiBold" charset="0"/>
      <p:bold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194" y="-108"/>
      </p:cViewPr>
      <p:guideLst>
        <p:guide orient="horz" pos="2160"/>
        <p:guide orient="horz" pos="3952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47EB06-B4CE-4227-A276-48450E10A3B5}" type="datetimeFigureOut">
              <a:rPr lang="en-GB"/>
              <a:pPr>
                <a:defRPr/>
              </a:pPr>
              <a:t>22/06/2020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E1C896-1DE0-4742-8D46-1A16B74AC6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58C0EE-D04E-419E-BC6B-61D5459ED07B}" type="datetimeFigureOut">
              <a:rPr lang="en-GB"/>
              <a:pPr>
                <a:defRPr/>
              </a:pPr>
              <a:t>22/06/2020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6A7F01-504A-45CF-835A-C365BDDB71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394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180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8592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7335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34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755650" y="6778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ugly duckling left home to look for a place he belonged.</a:t>
            </a: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1266825"/>
            <a:ext cx="7632700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677863"/>
            <a:ext cx="7632700" cy="684212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50" dirty="0">
                <a:latin typeface="+mn-lt"/>
              </a:rPr>
              <a:t>He came across some other birds, but they did not want to be friends with such an odd-looking duckling.</a:t>
            </a: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1501775"/>
            <a:ext cx="76327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0750" y="2087563"/>
            <a:ext cx="230505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089025" y="2455863"/>
            <a:ext cx="19685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>
                <a:solidFill>
                  <a:schemeClr val="tx1"/>
                </a:solidFill>
              </a:rPr>
              <a:t>You look strange.</a:t>
            </a:r>
          </a:p>
        </p:txBody>
      </p:sp>
      <p:pic>
        <p:nvPicPr>
          <p:cNvPr id="19461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59475" y="1982788"/>
            <a:ext cx="23050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6186488" y="2370138"/>
            <a:ext cx="19685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>
                <a:solidFill>
                  <a:schemeClr val="tx1"/>
                </a:solidFill>
              </a:rPr>
              <a:t>You’re ugly.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755650" y="6778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 old woman found the duckling and put him in her hutch.</a:t>
            </a: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1266825"/>
            <a:ext cx="7632700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755650" y="6778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woman’s hen warned the duckling that she planned to eat him.</a:t>
            </a: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1266825"/>
            <a:ext cx="7632700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755650" y="6778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poor duckling escaped and hid in some reeds.</a:t>
            </a: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1266825"/>
            <a:ext cx="7632700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755650" y="677863"/>
            <a:ext cx="76327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 saw some beautiful birds fly above him, and he wished that he was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like them.</a:t>
            </a: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1377950"/>
            <a:ext cx="763270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755650" y="6778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Winter came and the little duckling was cold.</a:t>
            </a: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1266825"/>
            <a:ext cx="7632700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755650" y="6778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But a farmer found him and kept him safe until the spring.</a:t>
            </a: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1266825"/>
            <a:ext cx="7632700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755650" y="67786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When spring came, the farmer took the duckling to the pond and released him. Something wonderful had happened…</a:t>
            </a:r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1476375"/>
            <a:ext cx="76327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11" b="-242"/>
          <a:stretch>
            <a:fillRect/>
          </a:stretch>
        </p:blipFill>
        <p:spPr bwMode="auto">
          <a:xfrm>
            <a:off x="755650" y="1257300"/>
            <a:ext cx="76327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755650" y="6778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Once upon a time a mother duck was waiting for her eggs to hatch.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755650" y="6778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…the duckling had grown into a beautiful swan!</a:t>
            </a: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1266825"/>
            <a:ext cx="7632700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755650" y="677863"/>
            <a:ext cx="76327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 soon made lots of new friends and was the most beautiful swan of them all!</a:t>
            </a:r>
          </a:p>
        </p:txBody>
      </p:sp>
      <p:pic>
        <p:nvPicPr>
          <p:cNvPr id="28675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1449388"/>
            <a:ext cx="76327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755650" y="6778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eggs were white, all except one.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1266825"/>
            <a:ext cx="76327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755650" y="677863"/>
            <a:ext cx="76327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Soon the eggs began to hatch, and the duck became a proud mother of 5 little ducklings.</a:t>
            </a:r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1492250"/>
            <a:ext cx="76327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755650" y="6778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>
                <a:solidFill>
                  <a:schemeClr val="tx1"/>
                </a:solidFill>
              </a:rPr>
              <a:t>But one egg remained...</a:t>
            </a: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1266825"/>
            <a:ext cx="76327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755650" y="6778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Finally the last duckling hatched.</a:t>
            </a: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1266825"/>
            <a:ext cx="76327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55650" y="6778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But he was different from the other ducklings.</a:t>
            </a: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1266825"/>
            <a:ext cx="76327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"/>
          <a:stretch>
            <a:fillRect/>
          </a:stretch>
        </p:blipFill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0825" y="1100138"/>
            <a:ext cx="36131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66950" y="1885950"/>
            <a:ext cx="19685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>
                <a:solidFill>
                  <a:schemeClr val="tx1"/>
                </a:solidFill>
              </a:rPr>
              <a:t>Why are you different?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3738563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943600" y="1227138"/>
            <a:ext cx="19685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Nobody loves me because I am different.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4367</TotalTime>
  <Words>238</Words>
  <Application>Microsoft Office PowerPoint</Application>
  <PresentationFormat>On-screen Show (4:3)</PresentationFormat>
  <Paragraphs>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Twinkl</vt:lpstr>
      <vt:lpstr>Sassoon Infant Rg</vt:lpstr>
      <vt:lpstr>Twinkl SemiBold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Georgia Chappell</dc:creator>
  <cp:lastModifiedBy>Rachel</cp:lastModifiedBy>
  <cp:revision>8</cp:revision>
  <dcterms:created xsi:type="dcterms:W3CDTF">2018-01-05T14:05:56Z</dcterms:created>
  <dcterms:modified xsi:type="dcterms:W3CDTF">2020-06-25T08:55:18Z</dcterms:modified>
</cp:coreProperties>
</file>